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Graphic 8">
            <a:extLst>
              <a:ext uri="{FF2B5EF4-FFF2-40B4-BE49-F238E27FC236}">
                <a16:creationId xmlns:a16="http://schemas.microsoft.com/office/drawing/2014/main" id="{4EE81B52-A8AD-C178-0192-B1B8BAC7913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71600" y="29536150"/>
            <a:ext cx="8047773" cy="23547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40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2025-10-22T23:17:27Z</dcterms:modified>
</cp:coreProperties>
</file>